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8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93" d="100"/>
          <a:sy n="93" d="100"/>
        </p:scale>
        <p:origin x="55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43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8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6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66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81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14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162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3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825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99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89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E1D40-9079-4D3B-A12D-50D22E531D93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3EC9C-16C1-4CA0-B2D3-ADCA8DDB2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49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07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8153" y="1965959"/>
            <a:ext cx="3456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 smtClean="0"/>
              <a:t>Маленьк</a:t>
            </a:r>
            <a:r>
              <a:rPr lang="ru-RU" sz="1200" dirty="0" smtClean="0"/>
              <a:t>, </a:t>
            </a:r>
            <a:r>
              <a:rPr lang="ru-RU" sz="1200" dirty="0" err="1" smtClean="0"/>
              <a:t>англ</a:t>
            </a:r>
            <a:r>
              <a:rPr lang="ru-RU" sz="1200" dirty="0" smtClean="0"/>
              <a:t>,  слова разделяются тире – это название </a:t>
            </a:r>
            <a:r>
              <a:rPr lang="ru-RU" sz="1200" dirty="0" err="1" smtClean="0"/>
              <a:t>репозитория</a:t>
            </a:r>
            <a:r>
              <a:rPr lang="ru-RU" sz="1200" dirty="0" smtClean="0"/>
              <a:t> ( имя своего проекта)</a:t>
            </a:r>
            <a:endParaRPr lang="ru-RU" sz="12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07024" y="2185416"/>
            <a:ext cx="0" cy="1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5486400" y="2112264"/>
            <a:ext cx="42062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40296" y="2807209"/>
            <a:ext cx="22037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 smtClean="0"/>
              <a:t>Необязательное поле с описанием  «для тренировок подписать»</a:t>
            </a:r>
            <a:endParaRPr lang="ru-RU" sz="105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6592824" y="2935224"/>
            <a:ext cx="448056" cy="18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88153" y="3456432"/>
            <a:ext cx="33558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Публичный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  - это значить исходный код и файлы этого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 будут доступны любому человека из интернета по ссылке, наз. Обычно </a:t>
            </a:r>
            <a:r>
              <a:rPr lang="en-US" sz="1100" dirty="0" smtClean="0"/>
              <a:t>open source? </a:t>
            </a:r>
            <a:r>
              <a:rPr lang="ru-RU" sz="1100" dirty="0" smtClean="0"/>
              <a:t>Когда нечего скрывать, </a:t>
            </a:r>
            <a:r>
              <a:rPr lang="ru-RU" sz="1100" dirty="0" err="1" smtClean="0"/>
              <a:t>т.е</a:t>
            </a:r>
            <a:r>
              <a:rPr lang="ru-RU" sz="1100" dirty="0" smtClean="0"/>
              <a:t> </a:t>
            </a:r>
            <a:r>
              <a:rPr lang="ru-RU" sz="1100" dirty="0" err="1" smtClean="0"/>
              <a:t>дом.роботы</a:t>
            </a:r>
            <a:r>
              <a:rPr lang="ru-RU" sz="1100" dirty="0" smtClean="0"/>
              <a:t> выполняются в </a:t>
            </a:r>
            <a:r>
              <a:rPr lang="ru-RU" sz="1100" dirty="0" err="1" smtClean="0"/>
              <a:t>публ</a:t>
            </a:r>
            <a:r>
              <a:rPr lang="ru-RU" sz="1100" dirty="0" smtClean="0"/>
              <a:t>. </a:t>
            </a:r>
            <a:r>
              <a:rPr lang="ru-RU" sz="1100" dirty="0" err="1" smtClean="0"/>
              <a:t>репозитории</a:t>
            </a:r>
            <a:endParaRPr lang="ru-RU" sz="1100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4261104" y="3222707"/>
            <a:ext cx="1527049" cy="480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88153" y="4507992"/>
            <a:ext cx="2983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/>
              <a:t>Описание </a:t>
            </a:r>
            <a:r>
              <a:rPr lang="ru-RU" sz="1100" dirty="0" err="1" smtClean="0"/>
              <a:t>репоз</a:t>
            </a:r>
            <a:r>
              <a:rPr lang="ru-RU" sz="1100" dirty="0" smtClean="0"/>
              <a:t>., автор что то пишет, </a:t>
            </a:r>
            <a:r>
              <a:rPr lang="ru-RU" sz="1100" dirty="0" err="1" smtClean="0"/>
              <a:t>информ</a:t>
            </a:r>
            <a:r>
              <a:rPr lang="ru-RU" sz="1100" dirty="0" smtClean="0"/>
              <a:t>.</a:t>
            </a:r>
            <a:endParaRPr lang="ru-RU" sz="1100" dirty="0"/>
          </a:p>
        </p:txBody>
      </p:sp>
      <p:cxnSp>
        <p:nvCxnSpPr>
          <p:cNvPr id="17" name="Прямая со стрелкой 16"/>
          <p:cNvCxnSpPr>
            <a:endCxn id="15" idx="1"/>
          </p:cNvCxnSpPr>
          <p:nvPr/>
        </p:nvCxnSpPr>
        <p:spPr>
          <a:xfrm>
            <a:off x="3538728" y="3918430"/>
            <a:ext cx="2249425" cy="72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1802" y="4046327"/>
            <a:ext cx="33904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Пот </a:t>
            </a:r>
            <a:r>
              <a:rPr lang="ru-RU" sz="1100" dirty="0" err="1" smtClean="0"/>
              <a:t>умолч</a:t>
            </a:r>
            <a:r>
              <a:rPr lang="ru-RU" sz="1100" dirty="0" smtClean="0"/>
              <a:t>. С самого начала Гит будет следить за всеми файлами в нашем  раб. Пространстве за изменениями, это хорошо но иногда не надо ставить файлы под контроль, напр. Настройки моего редактора </a:t>
            </a:r>
            <a:r>
              <a:rPr lang="en-US" sz="1100" dirty="0" smtClean="0"/>
              <a:t>VS </a:t>
            </a:r>
            <a:r>
              <a:rPr lang="ru-RU" sz="1100" dirty="0" smtClean="0"/>
              <a:t>кода, они делают папки со своими настройками  т е не нужно </a:t>
            </a:r>
            <a:r>
              <a:rPr lang="ru-RU" sz="1100" dirty="0" err="1" smtClean="0"/>
              <a:t>коммитеть</a:t>
            </a:r>
            <a:r>
              <a:rPr lang="ru-RU" sz="1100" dirty="0" smtClean="0"/>
              <a:t> закидывать на ГИТ ХАБ, т.к. это мои личное и </a:t>
            </a:r>
            <a:r>
              <a:rPr lang="ru-RU" sz="1100" dirty="0" err="1" smtClean="0"/>
              <a:t>др</a:t>
            </a:r>
            <a:r>
              <a:rPr lang="ru-RU" sz="1100" dirty="0" smtClean="0"/>
              <a:t> разработчику они не нужны, то же самое если не хочу закидывать туда какие то макеты</a:t>
            </a:r>
          </a:p>
        </p:txBody>
      </p:sp>
    </p:spTree>
    <p:extLst>
      <p:ext uri="{BB962C8B-B14F-4D97-AF65-F5344CB8AC3E}">
        <p14:creationId xmlns:p14="http://schemas.microsoft.com/office/powerpoint/2010/main" val="352882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9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2258" y="-1746286"/>
            <a:ext cx="16002000" cy="10001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03514"/>
            <a:ext cx="1684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Стандартный вид для разработчиков </a:t>
            </a:r>
            <a:r>
              <a:rPr lang="en-US" sz="1100" b="1" dirty="0" smtClean="0"/>
              <a:t>node </a:t>
            </a:r>
            <a:r>
              <a:rPr lang="ru-RU" sz="1100" b="1" dirty="0" smtClean="0"/>
              <a:t>которые используют </a:t>
            </a:r>
            <a:r>
              <a:rPr lang="en-US" sz="1100" b="1" dirty="0" err="1" smtClean="0"/>
              <a:t>Gava</a:t>
            </a:r>
            <a:r>
              <a:rPr lang="en-US" sz="1100" b="1" dirty="0" smtClean="0"/>
              <a:t> Script</a:t>
            </a:r>
            <a:endParaRPr lang="ru-RU" sz="1100" b="1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1109609" y="5147353"/>
            <a:ext cx="2270589" cy="205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006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807" y="-1622996"/>
            <a:ext cx="16002000" cy="10001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2405" y="4921322"/>
            <a:ext cx="1527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/>
              <a:t>Создаем </a:t>
            </a:r>
            <a:r>
              <a:rPr lang="ru-RU" sz="1100" dirty="0" err="1" smtClean="0"/>
              <a:t>рипозиторий</a:t>
            </a:r>
            <a:endParaRPr lang="ru-RU" sz="11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791164" y="4962418"/>
            <a:ext cx="503434" cy="10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99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067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97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014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45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3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175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588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597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42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59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308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670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081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30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4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1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6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V="1">
            <a:off x="8412480" y="338328"/>
            <a:ext cx="1481328" cy="23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11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8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161</Words>
  <Application>Microsoft Office PowerPoint</Application>
  <PresentationFormat>Широкоэкранный</PresentationFormat>
  <Paragraphs>7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7</cp:revision>
  <dcterms:created xsi:type="dcterms:W3CDTF">2021-03-15T08:41:18Z</dcterms:created>
  <dcterms:modified xsi:type="dcterms:W3CDTF">2021-03-15T09:31:02Z</dcterms:modified>
</cp:coreProperties>
</file>